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9"/>
  </p:notesMasterIdLst>
  <p:sldIdLst>
    <p:sldId id="266" r:id="rId5"/>
    <p:sldId id="257" r:id="rId6"/>
    <p:sldId id="267" r:id="rId7"/>
    <p:sldId id="268"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58" autoAdjust="0"/>
    <p:restoredTop sz="94660"/>
  </p:normalViewPr>
  <p:slideViewPr>
    <p:cSldViewPr snapToGrid="0">
      <p:cViewPr varScale="1">
        <p:scale>
          <a:sx n="115" d="100"/>
          <a:sy n="115" d="100"/>
        </p:scale>
        <p:origin x="456" y="200"/>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svg"/><Relationship Id="rId1" Type="http://schemas.openxmlformats.org/officeDocument/2006/relationships/image" Target="../media/image8.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F870C-5D9B-4878-9827-A3D8F8D3B4C3}"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93252BB-1661-4EF1-B4B4-B609E884D6B5}">
      <dgm:prSet/>
      <dgm:spPr/>
      <dgm:t>
        <a:bodyPr/>
        <a:lstStyle/>
        <a:p>
          <a:pPr>
            <a:lnSpc>
              <a:spcPct val="100000"/>
            </a:lnSpc>
            <a:defRPr cap="all"/>
          </a:pPr>
          <a:r>
            <a:rPr lang="en-US" dirty="0"/>
            <a:t>lorem ipsum dolor</a:t>
          </a:r>
        </a:p>
      </dgm:t>
    </dgm:pt>
    <dgm:pt modelId="{5A04EF90-0F09-4424-BA8F-063E80337D8E}" type="parTrans" cxnId="{095425F3-197C-4E69-84D5-0C51196EF1C6}">
      <dgm:prSet/>
      <dgm:spPr/>
      <dgm:t>
        <a:bodyPr/>
        <a:lstStyle/>
        <a:p>
          <a:endParaRPr lang="en-US"/>
        </a:p>
      </dgm:t>
    </dgm:pt>
    <dgm:pt modelId="{54292CB0-011E-4706-9294-372AD5816BB9}" type="sibTrans" cxnId="{095425F3-197C-4E69-84D5-0C51196EF1C6}">
      <dgm:prSet/>
      <dgm:spPr/>
      <dgm:t>
        <a:bodyPr/>
        <a:lstStyle/>
        <a:p>
          <a:endParaRPr lang="en-US"/>
        </a:p>
      </dgm:t>
    </dgm:pt>
    <dgm:pt modelId="{1777E161-D0DE-4D31-91FE-E2AD8AAC6AAC}">
      <dgm:prSet/>
      <dgm:spPr/>
      <dgm:t>
        <a:bodyPr/>
        <a:lstStyle/>
        <a:p>
          <a:pPr>
            <a:lnSpc>
              <a:spcPct val="100000"/>
            </a:lnSpc>
            <a:defRPr cap="all"/>
          </a:pPr>
          <a:r>
            <a:rPr lang="en-US" dirty="0"/>
            <a:t>lorem ipsum dolor</a:t>
          </a:r>
        </a:p>
      </dgm:t>
    </dgm:pt>
    <dgm:pt modelId="{50E45982-4B36-4BD3-ABAD-204FBA61FF0E}" type="parTrans" cxnId="{A341BC0D-6DD3-4979-9832-08DC41068DC6}">
      <dgm:prSet/>
      <dgm:spPr/>
      <dgm:t>
        <a:bodyPr/>
        <a:lstStyle/>
        <a:p>
          <a:endParaRPr lang="en-US"/>
        </a:p>
      </dgm:t>
    </dgm:pt>
    <dgm:pt modelId="{FB489039-8D8A-4FC2-9B37-994383FDE902}" type="sibTrans" cxnId="{A341BC0D-6DD3-4979-9832-08DC41068DC6}">
      <dgm:prSet/>
      <dgm:spPr/>
      <dgm:t>
        <a:bodyPr/>
        <a:lstStyle/>
        <a:p>
          <a:endParaRPr lang="en-US"/>
        </a:p>
      </dgm:t>
    </dgm:pt>
    <dgm:pt modelId="{A0E3938A-38FD-4C6B-BC76-DCF294EE93DC}">
      <dgm:prSet/>
      <dgm:spPr/>
      <dgm:t>
        <a:bodyPr/>
        <a:lstStyle/>
        <a:p>
          <a:pPr>
            <a:lnSpc>
              <a:spcPct val="100000"/>
            </a:lnSpc>
            <a:defRPr cap="all"/>
          </a:pPr>
          <a:r>
            <a:rPr lang="en-US" dirty="0"/>
            <a:t>lorem ipsum dolor</a:t>
          </a:r>
        </a:p>
      </dgm:t>
    </dgm:pt>
    <dgm:pt modelId="{8655D1BC-F152-4DA3-90FE-11A6554E87C9}" type="parTrans" cxnId="{F1960191-6C4D-45E6-A70C-022CDEE00113}">
      <dgm:prSet/>
      <dgm:spPr/>
      <dgm:t>
        <a:bodyPr/>
        <a:lstStyle/>
        <a:p>
          <a:endParaRPr lang="en-US"/>
        </a:p>
      </dgm:t>
    </dgm:pt>
    <dgm:pt modelId="{7DE219E0-15AA-4B4B-9BED-F21993E27992}" type="sibTrans" cxnId="{F1960191-6C4D-45E6-A70C-022CDEE00113}">
      <dgm:prSet/>
      <dgm:spPr/>
      <dgm:t>
        <a:bodyPr/>
        <a:lstStyle/>
        <a:p>
          <a:endParaRPr lang="en-US"/>
        </a:p>
      </dgm:t>
    </dgm:pt>
    <dgm:pt modelId="{D2FA40C6-C0ED-46A3-92CE-B081053B2BA8}" type="pres">
      <dgm:prSet presAssocID="{34FF870C-5D9B-4878-9827-A3D8F8D3B4C3}" presName="root" presStyleCnt="0">
        <dgm:presLayoutVars>
          <dgm:dir/>
          <dgm:resizeHandles val="exact"/>
        </dgm:presLayoutVars>
      </dgm:prSet>
      <dgm:spPr/>
    </dgm:pt>
    <dgm:pt modelId="{4F71816B-273C-49A1-A458-BCE14C9FAD7C}" type="pres">
      <dgm:prSet presAssocID="{193252BB-1661-4EF1-B4B4-B609E884D6B5}" presName="compNode" presStyleCnt="0"/>
      <dgm:spPr/>
    </dgm:pt>
    <dgm:pt modelId="{23A2EDD9-C89F-49C9-AE4A-D6196B4CA219}" type="pres">
      <dgm:prSet presAssocID="{193252BB-1661-4EF1-B4B4-B609E884D6B5}" presName="iconBgRect" presStyleLbl="bgShp" presStyleIdx="0" presStyleCnt="3"/>
      <dgm:spPr>
        <a:prstGeom prst="round2DiagRect">
          <a:avLst>
            <a:gd name="adj1" fmla="val 29727"/>
            <a:gd name="adj2" fmla="val 0"/>
          </a:avLst>
        </a:prstGeom>
        <a:solidFill>
          <a:schemeClr val="accent5"/>
        </a:solidFill>
      </dgm:spPr>
    </dgm:pt>
    <dgm:pt modelId="{AFF6CE53-2172-43E4-BC33-3C48272DDCF0}" type="pres">
      <dgm:prSet presAssocID="{193252BB-1661-4EF1-B4B4-B609E884D6B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Pie chart"/>
        </a:ext>
      </dgm:extLst>
    </dgm:pt>
    <dgm:pt modelId="{8CFED58E-CED6-48CB-AD6E-8A220711C954}" type="pres">
      <dgm:prSet presAssocID="{193252BB-1661-4EF1-B4B4-B609E884D6B5}" presName="spaceRect" presStyleCnt="0"/>
      <dgm:spPr/>
    </dgm:pt>
    <dgm:pt modelId="{B2757675-DFB6-4B33-9701-161572571D2B}" type="pres">
      <dgm:prSet presAssocID="{193252BB-1661-4EF1-B4B4-B609E884D6B5}" presName="textRect" presStyleLbl="revTx" presStyleIdx="0" presStyleCnt="3">
        <dgm:presLayoutVars>
          <dgm:chMax val="1"/>
          <dgm:chPref val="1"/>
        </dgm:presLayoutVars>
      </dgm:prSet>
      <dgm:spPr/>
    </dgm:pt>
    <dgm:pt modelId="{FF5FC25A-8895-4059-A7CB-AC8E769B2E4B}" type="pres">
      <dgm:prSet presAssocID="{54292CB0-011E-4706-9294-372AD5816BB9}" presName="sibTrans" presStyleCnt="0"/>
      <dgm:spPr/>
    </dgm:pt>
    <dgm:pt modelId="{F181BEB4-66E0-4B62-8712-BD0A64659834}" type="pres">
      <dgm:prSet presAssocID="{1777E161-D0DE-4D31-91FE-E2AD8AAC6AAC}" presName="compNode" presStyleCnt="0"/>
      <dgm:spPr/>
    </dgm:pt>
    <dgm:pt modelId="{0E81F59E-BE24-4A43-8B4D-78AE486DB35A}" type="pres">
      <dgm:prSet presAssocID="{1777E161-D0DE-4D31-91FE-E2AD8AAC6AAC}" presName="iconBgRect" presStyleLbl="bgShp" presStyleIdx="1" presStyleCnt="3"/>
      <dgm:spPr>
        <a:prstGeom prst="round2DiagRect">
          <a:avLst>
            <a:gd name="adj1" fmla="val 29727"/>
            <a:gd name="adj2" fmla="val 0"/>
          </a:avLst>
        </a:prstGeom>
        <a:solidFill>
          <a:schemeClr val="accent5"/>
        </a:solidFill>
      </dgm:spPr>
    </dgm:pt>
    <dgm:pt modelId="{C6C18185-40AF-48A2-8685-C39F432C8E80}" type="pres">
      <dgm:prSet presAssocID="{1777E161-D0DE-4D31-91FE-E2AD8AAC6AA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Presentation with bar chart"/>
        </a:ext>
      </dgm:extLst>
    </dgm:pt>
    <dgm:pt modelId="{676699DF-00CC-4F16-B4E6-75EFFED81874}" type="pres">
      <dgm:prSet presAssocID="{1777E161-D0DE-4D31-91FE-E2AD8AAC6AAC}" presName="spaceRect" presStyleCnt="0"/>
      <dgm:spPr/>
    </dgm:pt>
    <dgm:pt modelId="{1CD40C66-A0B4-4978-9941-A79D4CBD111B}" type="pres">
      <dgm:prSet presAssocID="{1777E161-D0DE-4D31-91FE-E2AD8AAC6AAC}" presName="textRect" presStyleLbl="revTx" presStyleIdx="1" presStyleCnt="3">
        <dgm:presLayoutVars>
          <dgm:chMax val="1"/>
          <dgm:chPref val="1"/>
        </dgm:presLayoutVars>
      </dgm:prSet>
      <dgm:spPr/>
    </dgm:pt>
    <dgm:pt modelId="{F18A00AD-35D1-4313-87F2-111D7B13ECED}" type="pres">
      <dgm:prSet presAssocID="{FB489039-8D8A-4FC2-9B37-994383FDE902}" presName="sibTrans" presStyleCnt="0"/>
      <dgm:spPr/>
    </dgm:pt>
    <dgm:pt modelId="{59EC7549-F063-437F-8388-459A5C769816}" type="pres">
      <dgm:prSet presAssocID="{A0E3938A-38FD-4C6B-BC76-DCF294EE93DC}" presName="compNode" presStyleCnt="0"/>
      <dgm:spPr/>
    </dgm:pt>
    <dgm:pt modelId="{81253FDF-02A1-40D1-89CA-3EA7AF168FD7}" type="pres">
      <dgm:prSet presAssocID="{A0E3938A-38FD-4C6B-BC76-DCF294EE93DC}" presName="iconBgRect" presStyleLbl="bgShp" presStyleIdx="2" presStyleCnt="3"/>
      <dgm:spPr>
        <a:prstGeom prst="round2DiagRect">
          <a:avLst>
            <a:gd name="adj1" fmla="val 29727"/>
            <a:gd name="adj2" fmla="val 0"/>
          </a:avLst>
        </a:prstGeom>
        <a:solidFill>
          <a:schemeClr val="accent5"/>
        </a:solidFill>
      </dgm:spPr>
    </dgm:pt>
    <dgm:pt modelId="{8156E8E0-9CDC-4EAB-A61D-AF474D6D9368}" type="pres">
      <dgm:prSet presAssocID="{A0E3938A-38FD-4C6B-BC76-DCF294EE93D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Lightbulb"/>
        </a:ext>
      </dgm:extLst>
    </dgm:pt>
    <dgm:pt modelId="{CF8829A0-3E8F-471E-B721-0E359AF6C976}" type="pres">
      <dgm:prSet presAssocID="{A0E3938A-38FD-4C6B-BC76-DCF294EE93DC}" presName="spaceRect" presStyleCnt="0"/>
      <dgm:spPr/>
    </dgm:pt>
    <dgm:pt modelId="{2DEB68D9-2D2A-405A-A95A-F123B81445D3}" type="pres">
      <dgm:prSet presAssocID="{A0E3938A-38FD-4C6B-BC76-DCF294EE93DC}" presName="textRect" presStyleLbl="revTx" presStyleIdx="2" presStyleCnt="3">
        <dgm:presLayoutVars>
          <dgm:chMax val="1"/>
          <dgm:chPref val="1"/>
        </dgm:presLayoutVars>
      </dgm:prSet>
      <dgm:spPr/>
    </dgm:pt>
  </dgm:ptLst>
  <dgm:cxnLst>
    <dgm:cxn modelId="{A341BC0D-6DD3-4979-9832-08DC41068DC6}" srcId="{34FF870C-5D9B-4878-9827-A3D8F8D3B4C3}" destId="{1777E161-D0DE-4D31-91FE-E2AD8AAC6AAC}" srcOrd="1" destOrd="0" parTransId="{50E45982-4B36-4BD3-ABAD-204FBA61FF0E}" sibTransId="{FB489039-8D8A-4FC2-9B37-994383FDE902}"/>
    <dgm:cxn modelId="{472D2D17-E245-46DF-98A5-C38415CADC1E}" type="presOf" srcId="{A0E3938A-38FD-4C6B-BC76-DCF294EE93DC}" destId="{2DEB68D9-2D2A-405A-A95A-F123B81445D3}" srcOrd="0" destOrd="0" presId="urn:microsoft.com/office/officeart/2018/5/layout/IconLeafLabelList"/>
    <dgm:cxn modelId="{B126511F-11FF-4EDD-85D7-D89737033340}" type="presOf" srcId="{34FF870C-5D9B-4878-9827-A3D8F8D3B4C3}" destId="{D2FA40C6-C0ED-46A3-92CE-B081053B2BA8}" srcOrd="0" destOrd="0" presId="urn:microsoft.com/office/officeart/2018/5/layout/IconLeafLabelList"/>
    <dgm:cxn modelId="{FA3ECF3F-F2D7-4808-8F32-35657BC1DF89}" type="presOf" srcId="{193252BB-1661-4EF1-B4B4-B609E884D6B5}" destId="{B2757675-DFB6-4B33-9701-161572571D2B}" srcOrd="0" destOrd="0" presId="urn:microsoft.com/office/officeart/2018/5/layout/IconLeafLabelList"/>
    <dgm:cxn modelId="{F1960191-6C4D-45E6-A70C-022CDEE00113}" srcId="{34FF870C-5D9B-4878-9827-A3D8F8D3B4C3}" destId="{A0E3938A-38FD-4C6B-BC76-DCF294EE93DC}" srcOrd="2" destOrd="0" parTransId="{8655D1BC-F152-4DA3-90FE-11A6554E87C9}" sibTransId="{7DE219E0-15AA-4B4B-9BED-F21993E27992}"/>
    <dgm:cxn modelId="{C3093AB7-9BBB-4595-A705-841ABB75BC49}" type="presOf" srcId="{1777E161-D0DE-4D31-91FE-E2AD8AAC6AAC}" destId="{1CD40C66-A0B4-4978-9941-A79D4CBD111B}" srcOrd="0" destOrd="0" presId="urn:microsoft.com/office/officeart/2018/5/layout/IconLeafLabelList"/>
    <dgm:cxn modelId="{095425F3-197C-4E69-84D5-0C51196EF1C6}" srcId="{34FF870C-5D9B-4878-9827-A3D8F8D3B4C3}" destId="{193252BB-1661-4EF1-B4B4-B609E884D6B5}" srcOrd="0" destOrd="0" parTransId="{5A04EF90-0F09-4424-BA8F-063E80337D8E}" sibTransId="{54292CB0-011E-4706-9294-372AD5816BB9}"/>
    <dgm:cxn modelId="{CFFB4A70-BD6C-4082-9DB4-48041D051C82}" type="presParOf" srcId="{D2FA40C6-C0ED-46A3-92CE-B081053B2BA8}" destId="{4F71816B-273C-49A1-A458-BCE14C9FAD7C}" srcOrd="0" destOrd="0" presId="urn:microsoft.com/office/officeart/2018/5/layout/IconLeafLabelList"/>
    <dgm:cxn modelId="{697C797D-B0A3-487C-82FB-C6242AC02007}" type="presParOf" srcId="{4F71816B-273C-49A1-A458-BCE14C9FAD7C}" destId="{23A2EDD9-C89F-49C9-AE4A-D6196B4CA219}" srcOrd="0" destOrd="0" presId="urn:microsoft.com/office/officeart/2018/5/layout/IconLeafLabelList"/>
    <dgm:cxn modelId="{DF512F07-EEDC-4E6F-8099-188C14ECF869}" type="presParOf" srcId="{4F71816B-273C-49A1-A458-BCE14C9FAD7C}" destId="{AFF6CE53-2172-43E4-BC33-3C48272DDCF0}" srcOrd="1" destOrd="0" presId="urn:microsoft.com/office/officeart/2018/5/layout/IconLeafLabelList"/>
    <dgm:cxn modelId="{9D5B3B65-8825-47E0-95F3-9A1D2B1E6DD6}" type="presParOf" srcId="{4F71816B-273C-49A1-A458-BCE14C9FAD7C}" destId="{8CFED58E-CED6-48CB-AD6E-8A220711C954}" srcOrd="2" destOrd="0" presId="urn:microsoft.com/office/officeart/2018/5/layout/IconLeafLabelList"/>
    <dgm:cxn modelId="{1E9B72B2-2AB0-418C-94B5-6567B0CCC879}" type="presParOf" srcId="{4F71816B-273C-49A1-A458-BCE14C9FAD7C}" destId="{B2757675-DFB6-4B33-9701-161572571D2B}" srcOrd="3" destOrd="0" presId="urn:microsoft.com/office/officeart/2018/5/layout/IconLeafLabelList"/>
    <dgm:cxn modelId="{127552B3-8890-4CBD-B12B-9C8A4BCA5A9E}" type="presParOf" srcId="{D2FA40C6-C0ED-46A3-92CE-B081053B2BA8}" destId="{FF5FC25A-8895-4059-A7CB-AC8E769B2E4B}" srcOrd="1" destOrd="0" presId="urn:microsoft.com/office/officeart/2018/5/layout/IconLeafLabelList"/>
    <dgm:cxn modelId="{1C669417-79B7-433E-A975-738A07EE9783}" type="presParOf" srcId="{D2FA40C6-C0ED-46A3-92CE-B081053B2BA8}" destId="{F181BEB4-66E0-4B62-8712-BD0A64659834}" srcOrd="2" destOrd="0" presId="urn:microsoft.com/office/officeart/2018/5/layout/IconLeafLabelList"/>
    <dgm:cxn modelId="{9C7F80FB-C680-4E35-AD11-9BE4BD6556F1}" type="presParOf" srcId="{F181BEB4-66E0-4B62-8712-BD0A64659834}" destId="{0E81F59E-BE24-4A43-8B4D-78AE486DB35A}" srcOrd="0" destOrd="0" presId="urn:microsoft.com/office/officeart/2018/5/layout/IconLeafLabelList"/>
    <dgm:cxn modelId="{998459A1-F347-48D8-BB50-EB12075F5FDA}" type="presParOf" srcId="{F181BEB4-66E0-4B62-8712-BD0A64659834}" destId="{C6C18185-40AF-48A2-8685-C39F432C8E80}" srcOrd="1" destOrd="0" presId="urn:microsoft.com/office/officeart/2018/5/layout/IconLeafLabelList"/>
    <dgm:cxn modelId="{EC8BA919-8D94-4FB4-BC09-6604E9B16BBF}" type="presParOf" srcId="{F181BEB4-66E0-4B62-8712-BD0A64659834}" destId="{676699DF-00CC-4F16-B4E6-75EFFED81874}" srcOrd="2" destOrd="0" presId="urn:microsoft.com/office/officeart/2018/5/layout/IconLeafLabelList"/>
    <dgm:cxn modelId="{99E65743-4445-4C74-BBE7-040C68F4FF62}" type="presParOf" srcId="{F181BEB4-66E0-4B62-8712-BD0A64659834}" destId="{1CD40C66-A0B4-4978-9941-A79D4CBD111B}" srcOrd="3" destOrd="0" presId="urn:microsoft.com/office/officeart/2018/5/layout/IconLeafLabelList"/>
    <dgm:cxn modelId="{044D2D07-87CA-47BD-BFAF-AD1C67AA89AA}" type="presParOf" srcId="{D2FA40C6-C0ED-46A3-92CE-B081053B2BA8}" destId="{F18A00AD-35D1-4313-87F2-111D7B13ECED}" srcOrd="3" destOrd="0" presId="urn:microsoft.com/office/officeart/2018/5/layout/IconLeafLabelList"/>
    <dgm:cxn modelId="{8A2DCF1E-4E06-4424-AA2E-B74ACB475E11}" type="presParOf" srcId="{D2FA40C6-C0ED-46A3-92CE-B081053B2BA8}" destId="{59EC7549-F063-437F-8388-459A5C769816}" srcOrd="4" destOrd="0" presId="urn:microsoft.com/office/officeart/2018/5/layout/IconLeafLabelList"/>
    <dgm:cxn modelId="{9F0E93DA-CF03-4DEE-B53D-F38603507FC7}" type="presParOf" srcId="{59EC7549-F063-437F-8388-459A5C769816}" destId="{81253FDF-02A1-40D1-89CA-3EA7AF168FD7}" srcOrd="0" destOrd="0" presId="urn:microsoft.com/office/officeart/2018/5/layout/IconLeafLabelList"/>
    <dgm:cxn modelId="{4D35F28B-EF19-4A81-863F-ABB1FD8C2333}" type="presParOf" srcId="{59EC7549-F063-437F-8388-459A5C769816}" destId="{8156E8E0-9CDC-4EAB-A61D-AF474D6D9368}" srcOrd="1" destOrd="0" presId="urn:microsoft.com/office/officeart/2018/5/layout/IconLeafLabelList"/>
    <dgm:cxn modelId="{6D4CD298-2BC6-42A7-91B3-33BBA4EB1AE7}" type="presParOf" srcId="{59EC7549-F063-437F-8388-459A5C769816}" destId="{CF8829A0-3E8F-471E-B721-0E359AF6C976}" srcOrd="2" destOrd="0" presId="urn:microsoft.com/office/officeart/2018/5/layout/IconLeafLabelList"/>
    <dgm:cxn modelId="{F6EAE01F-088E-445D-B1CC-B67F9FD8C8D6}" type="presParOf" srcId="{59EC7549-F063-437F-8388-459A5C769816}" destId="{2DEB68D9-2D2A-405A-A95A-F123B81445D3}"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A2EDD9-C89F-49C9-AE4A-D6196B4CA219}">
      <dsp:nvSpPr>
        <dsp:cNvPr id="0" name=""/>
        <dsp:cNvSpPr/>
      </dsp:nvSpPr>
      <dsp:spPr>
        <a:xfrm>
          <a:off x="638099" y="305700"/>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AFF6CE53-2172-43E4-BC33-3C48272DDCF0}">
      <dsp:nvSpPr>
        <dsp:cNvPr id="0" name=""/>
        <dsp:cNvSpPr/>
      </dsp:nvSpPr>
      <dsp:spPr>
        <a:xfrm>
          <a:off x="1003724" y="671325"/>
          <a:ext cx="984375" cy="98437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2757675-DFB6-4B33-9701-161572571D2B}">
      <dsp:nvSpPr>
        <dsp:cNvPr id="0" name=""/>
        <dsp:cNvSpPr/>
      </dsp:nvSpPr>
      <dsp:spPr>
        <a:xfrm>
          <a:off x="89662"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t>lorem ipsum dolor</a:t>
          </a:r>
        </a:p>
      </dsp:txBody>
      <dsp:txXfrm>
        <a:off x="89662" y="2555700"/>
        <a:ext cx="2812500" cy="720000"/>
      </dsp:txXfrm>
    </dsp:sp>
    <dsp:sp modelId="{0E81F59E-BE24-4A43-8B4D-78AE486DB35A}">
      <dsp:nvSpPr>
        <dsp:cNvPr id="0" name=""/>
        <dsp:cNvSpPr/>
      </dsp:nvSpPr>
      <dsp:spPr>
        <a:xfrm>
          <a:off x="3942787" y="305700"/>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C6C18185-40AF-48A2-8685-C39F432C8E80}">
      <dsp:nvSpPr>
        <dsp:cNvPr id="0" name=""/>
        <dsp:cNvSpPr/>
      </dsp:nvSpPr>
      <dsp:spPr>
        <a:xfrm>
          <a:off x="4308412" y="671325"/>
          <a:ext cx="984375" cy="98437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1CD40C66-A0B4-4978-9941-A79D4CBD111B}">
      <dsp:nvSpPr>
        <dsp:cNvPr id="0" name=""/>
        <dsp:cNvSpPr/>
      </dsp:nvSpPr>
      <dsp:spPr>
        <a:xfrm>
          <a:off x="3394350"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t>lorem ipsum dolor</a:t>
          </a:r>
        </a:p>
      </dsp:txBody>
      <dsp:txXfrm>
        <a:off x="3394350" y="2555700"/>
        <a:ext cx="2812500" cy="720000"/>
      </dsp:txXfrm>
    </dsp:sp>
    <dsp:sp modelId="{81253FDF-02A1-40D1-89CA-3EA7AF168FD7}">
      <dsp:nvSpPr>
        <dsp:cNvPr id="0" name=""/>
        <dsp:cNvSpPr/>
      </dsp:nvSpPr>
      <dsp:spPr>
        <a:xfrm>
          <a:off x="7247475" y="305700"/>
          <a:ext cx="1715625" cy="1715625"/>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8156E8E0-9CDC-4EAB-A61D-AF474D6D9368}">
      <dsp:nvSpPr>
        <dsp:cNvPr id="0" name=""/>
        <dsp:cNvSpPr/>
      </dsp:nvSpPr>
      <dsp:spPr>
        <a:xfrm>
          <a:off x="7613100" y="671325"/>
          <a:ext cx="984375" cy="98437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2DEB68D9-2D2A-405A-A95A-F123B81445D3}">
      <dsp:nvSpPr>
        <dsp:cNvPr id="0" name=""/>
        <dsp:cNvSpPr/>
      </dsp:nvSpPr>
      <dsp:spPr>
        <a:xfrm>
          <a:off x="6699037"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defRPr cap="all"/>
          </a:pPr>
          <a:r>
            <a:rPr lang="en-US" sz="2500" kern="1200" dirty="0"/>
            <a:t>lorem ipsum dolor</a:t>
          </a:r>
        </a:p>
      </dsp:txBody>
      <dsp:txXfrm>
        <a:off x="6699037" y="2555700"/>
        <a:ext cx="28125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5/28/20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5/28/20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5/28/20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5/28/20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5/28/20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5/28/20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5/28/20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5/28/20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5/28/20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5/28/20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5/28/20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5/28/20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5/28/20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Title Lorem Ipsum</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Sit Dolor Amet</a:t>
            </a: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dirty="0"/>
              <a:t>Title Lorem Ipsum dolor</a:t>
            </a:r>
          </a:p>
        </p:txBody>
      </p:sp>
      <p:graphicFrame>
        <p:nvGraphicFramePr>
          <p:cNvPr id="5" name="Content Placeholder 2" descr="icon SmartArt graphic placeholder">
            <a:extLst>
              <a:ext uri="{FF2B5EF4-FFF2-40B4-BE49-F238E27FC236}">
                <a16:creationId xmlns:a16="http://schemas.microsoft.com/office/drawing/2014/main" id="{E04C5C5B-F932-40FC-AD54-EE8AB0C58221}"/>
              </a:ext>
            </a:extLst>
          </p:cNvPr>
          <p:cNvGraphicFramePr>
            <a:graphicFrameLocks noGrp="1"/>
          </p:cNvGraphicFramePr>
          <p:nvPr>
            <p:ph idx="1"/>
            <p:extLst>
              <p:ext uri="{D42A27DB-BD31-4B8C-83A1-F6EECF244321}">
                <p14:modId xmlns:p14="http://schemas.microsoft.com/office/powerpoint/2010/main" val="2915112056"/>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BA7A8EB-4EC3-41B3-9F7D-D0DB4ED29FCB}"/>
              </a:ext>
            </a:extLst>
          </p:cNvPr>
          <p:cNvSpPr>
            <a:spLocks noGrp="1"/>
          </p:cNvSpPr>
          <p:nvPr>
            <p:ph idx="1"/>
          </p:nvPr>
        </p:nvSpPr>
        <p:spPr/>
        <p:txBody>
          <a:bodyPr/>
          <a:lstStyle/>
          <a:p>
            <a:r>
              <a:rPr lang="en-US" dirty="0"/>
              <a:t>Our objective with this project was to create a smart contract that puts the patient in control of their own medical history through their insurance provider. This way being able to share their history  with any organization within their medical network.</a:t>
            </a:r>
          </a:p>
          <a:p>
            <a:r>
              <a:rPr lang="en-US" dirty="0"/>
              <a:t>The current stored data on a patient is dependent on what was performed and were creating inefficiencies and inaccuracies within the healthcare system.</a:t>
            </a:r>
          </a:p>
          <a:p>
            <a:r>
              <a:rPr lang="en-US" dirty="0"/>
              <a:t>With </a:t>
            </a:r>
            <a:r>
              <a:rPr lang="en-US" dirty="0" err="1"/>
              <a:t>Medihist</a:t>
            </a:r>
            <a:r>
              <a:rPr lang="en-US" dirty="0"/>
              <a:t> we will utilize the </a:t>
            </a:r>
            <a:r>
              <a:rPr lang="en-US" dirty="0" err="1"/>
              <a:t>Etherium</a:t>
            </a:r>
            <a:r>
              <a:rPr lang="en-US" dirty="0"/>
              <a:t> blockchain in order to create a smart contract in which all records pertaining to, but not limited to, health history will be stored securely for a more collaborative approach to healthcare.</a:t>
            </a:r>
          </a:p>
        </p:txBody>
      </p:sp>
      <p:sp>
        <p:nvSpPr>
          <p:cNvPr id="7" name="Title 6">
            <a:extLst>
              <a:ext uri="{FF2B5EF4-FFF2-40B4-BE49-F238E27FC236}">
                <a16:creationId xmlns:a16="http://schemas.microsoft.com/office/drawing/2014/main" id="{2F891944-D836-4317-8231-EC1A575C8A2B}"/>
              </a:ext>
            </a:extLst>
          </p:cNvPr>
          <p:cNvSpPr>
            <a:spLocks noGrp="1"/>
          </p:cNvSpPr>
          <p:nvPr>
            <p:ph type="title"/>
          </p:nvPr>
        </p:nvSpPr>
        <p:spPr/>
        <p:txBody>
          <a:bodyPr/>
          <a:lstStyle/>
          <a:p>
            <a:r>
              <a:rPr lang="en-US" dirty="0"/>
              <a:t>				</a:t>
            </a:r>
            <a:r>
              <a:rPr lang="en-US" dirty="0" err="1"/>
              <a:t>MediHistory</a:t>
            </a:r>
            <a:endParaRPr lang="en-US" dirty="0"/>
          </a:p>
        </p:txBody>
      </p:sp>
    </p:spTree>
    <p:extLst>
      <p:ext uri="{BB962C8B-B14F-4D97-AF65-F5344CB8AC3E}">
        <p14:creationId xmlns:p14="http://schemas.microsoft.com/office/powerpoint/2010/main" val="38706297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62362-F973-4E4C-90E5-13565EFBD3EE}"/>
              </a:ext>
            </a:extLst>
          </p:cNvPr>
          <p:cNvSpPr>
            <a:spLocks noGrp="1"/>
          </p:cNvSpPr>
          <p:nvPr>
            <p:ph type="title"/>
          </p:nvPr>
        </p:nvSpPr>
        <p:spPr/>
        <p:txBody>
          <a:bodyPr/>
          <a:lstStyle/>
          <a:p>
            <a:r>
              <a:rPr lang="en-US" dirty="0"/>
              <a:t>Beyond our project</a:t>
            </a:r>
          </a:p>
        </p:txBody>
      </p:sp>
      <p:sp>
        <p:nvSpPr>
          <p:cNvPr id="3" name="Content Placeholder 2">
            <a:extLst>
              <a:ext uri="{FF2B5EF4-FFF2-40B4-BE49-F238E27FC236}">
                <a16:creationId xmlns:a16="http://schemas.microsoft.com/office/drawing/2014/main" id="{4F17F65B-176C-9444-8EC4-E335406247A0}"/>
              </a:ext>
            </a:extLst>
          </p:cNvPr>
          <p:cNvSpPr>
            <a:spLocks noGrp="1"/>
          </p:cNvSpPr>
          <p:nvPr>
            <p:ph idx="1"/>
          </p:nvPr>
        </p:nvSpPr>
        <p:spPr/>
        <p:txBody>
          <a:bodyPr/>
          <a:lstStyle/>
          <a:p>
            <a:r>
              <a:rPr lang="en-US" dirty="0"/>
              <a:t>We would like to add levels of hierarchy/ permissions for hospital personnel. This will allow certain personnel access to certain information.</a:t>
            </a:r>
          </a:p>
          <a:p>
            <a:r>
              <a:rPr lang="en-US" dirty="0"/>
              <a:t>Updates</a:t>
            </a:r>
          </a:p>
          <a:p>
            <a:r>
              <a:rPr lang="en-US" dirty="0" err="1"/>
              <a:t>Er</a:t>
            </a:r>
            <a:r>
              <a:rPr lang="en-US" dirty="0"/>
              <a:t> Notes (HRF, Blood type, Allergies, Emergency contacts etc.)</a:t>
            </a:r>
          </a:p>
          <a:p>
            <a:endParaRPr lang="en-US" dirty="0"/>
          </a:p>
        </p:txBody>
      </p:sp>
    </p:spTree>
    <p:extLst>
      <p:ext uri="{BB962C8B-B14F-4D97-AF65-F5344CB8AC3E}">
        <p14:creationId xmlns:p14="http://schemas.microsoft.com/office/powerpoint/2010/main" val="378441311"/>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174</Words>
  <Application>Microsoft Macintosh PowerPoint</Application>
  <PresentationFormat>Widescreen</PresentationFormat>
  <Paragraphs>14</Paragraphs>
  <Slides>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Calibri</vt:lpstr>
      <vt:lpstr>Franklin Gothic Book</vt:lpstr>
      <vt:lpstr>Crop</vt:lpstr>
      <vt:lpstr>Title Lorem Ipsum</vt:lpstr>
      <vt:lpstr>Title Lorem Ipsum dolor</vt:lpstr>
      <vt:lpstr>    MediHistory</vt:lpstr>
      <vt:lpstr>Beyond our project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2020-05-29T02:14:11Z</dcterms:created>
  <dcterms:modified xsi:type="dcterms:W3CDTF">2020-05-29T02:41:07Z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